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A8B3E-8A05-42CB-AB13-828F13BE7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5BD17D-A19A-49A2-9701-9069A04A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E32337-CF73-48D0-BA6C-A6D5F931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A7D74-A283-4B33-AE88-3EAE86B3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E0FA8-6885-4608-B6E4-1C959E38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1D15F-5B54-4109-A4CD-6FB4DAA3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54F381-C8B0-4F0C-B0E7-2F0F0F981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0CEFB-9880-4B70-88B9-2D9BE7D6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44E222-AF81-481B-9F0F-90CE64CB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A200F6-BD40-49F9-B333-977AB46E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6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0A4936-CF9B-47B6-AC65-40485FAA5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D19F55-8C96-4533-99D6-AC8E5CE6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A4377-44E7-4DEE-8223-C767F36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B2688C-0441-4271-B57F-C7117C8A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18C07D-65BE-4446-845C-327B074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86432-17BF-48BA-AD4E-7AEC3A40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1CE5-8C12-42C8-B5AD-E5FA842C3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BD3A0-FD4E-4545-82C6-BEE8875B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68E68-30D7-4E79-A780-410D4035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D1A0C-0D7C-471C-BD31-34489CF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62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C7213-3042-4762-A670-4FA63902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34F307-B63A-42DD-A2A6-D1C33E9A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171BB-619A-4437-8B7D-A9E276B8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1E98D0-5514-4396-83FA-AA4892C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6BD50-88B2-4EB1-A316-EB712BF7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22464-EFAF-4DDE-9F32-2A725EB0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04744-ACFF-495C-807C-1E1FF0656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763BA7-81ED-4B72-9BBD-4225EAB3C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0BF267-28B6-43A5-A651-434B5CF7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F7866C-A1E0-4D1A-B52B-FC044387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6609C2-6CD3-4BAD-8E50-EB594364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8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B4A84-9667-45EB-B6E1-9A08B510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9FC801-59B8-4698-9FF6-0F0D6500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DEDF96-E465-46EE-8BD8-56A5A8FF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743823-415F-47E7-8E96-38FA4EE57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3E04EC-D446-49A0-BE11-756C3EF58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CF75CB-AE89-44BB-A5F5-B6BE1AF3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1B1A93-C766-4642-9497-107ADDA5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78177C-77C5-497D-AB04-B394A345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1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8F152-8B05-4D45-AEE7-0E9C8F4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592C2B-BB66-4520-B7E2-CF7A00D1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5320FF-E800-4C29-BEE6-6FEEA159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E2CA3D-6D1B-42E6-8BB3-E78BCD23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86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1E515F-FC80-48AC-A5A2-4154B425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035656-58E9-41FE-9729-BFA3F3C2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78C2B-9BCE-4E14-B087-6D95311E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FC36B-8310-4C82-B1BF-9F38F3F3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4A1B6-B84D-4BF3-A574-E76DEAE7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90A39B-FD9E-496C-ACF3-A2F4AE13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A1140C-FBE1-43ED-A7EE-9F684809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CD9A4C-052B-466F-A7BE-D2D7F3A8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B00ADC-21BD-4458-8115-9A58E661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E60A0-6EF8-4896-A055-79F9D11E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FDD9EC-57F6-4262-B41B-3160C55EE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FF6891-480B-4183-A72E-A2D7A9902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67FED8-D7B6-45A6-8610-F99CE171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650F5C-7D44-42F5-AAC6-D0C39D7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F60356-D9B0-4500-B1CD-016A9F20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12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98CFB2-3F32-4523-A33D-02F02CE7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CCADE3-4D2E-45E8-9A3C-CA79DA9D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F25BF-EF04-4589-99C7-FB95D32DA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19CA-9597-42F0-A934-B215F19BFF1C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DA672-5D01-48B0-A91C-C73C07B5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7B223E-53D4-4410-A99E-D3BA9A7F4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385E-C44B-4521-B71D-CC309672A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8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lôture, bâtiment, eau, photo&#10;&#10;Description générée automatiquement">
            <a:extLst>
              <a:ext uri="{FF2B5EF4-FFF2-40B4-BE49-F238E27FC236}">
                <a16:creationId xmlns:a16="http://schemas.microsoft.com/office/drawing/2014/main" id="{9F3B348D-450B-450D-A123-DB4729878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4DC721CF-308B-463D-8DBE-236852C4F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4B9846-BE31-4005-B90C-CA5C04C11031}"/>
              </a:ext>
            </a:extLst>
          </p:cNvPr>
          <p:cNvSpPr txBox="1"/>
          <p:nvPr/>
        </p:nvSpPr>
        <p:spPr>
          <a:xfrm>
            <a:off x="4128153" y="5345209"/>
            <a:ext cx="39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Papyrus" panose="03070502060502030205" pitchFamily="66" charset="0"/>
              </a:rPr>
              <a:t>« Aie dans les veines le doux lait de ta mère,</a:t>
            </a:r>
          </a:p>
        </p:txBody>
      </p:sp>
    </p:spTree>
    <p:extLst>
      <p:ext uri="{BB962C8B-B14F-4D97-AF65-F5344CB8AC3E}">
        <p14:creationId xmlns:p14="http://schemas.microsoft.com/office/powerpoint/2010/main" val="20818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3ACC0A0F-BD0B-4E14-83FE-6AA4AF234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665B43-7B7E-475B-8F99-C5A777D3FC62}"/>
              </a:ext>
            </a:extLst>
          </p:cNvPr>
          <p:cNvSpPr txBox="1"/>
          <p:nvPr/>
        </p:nvSpPr>
        <p:spPr>
          <a:xfrm>
            <a:off x="4572345" y="5348785"/>
            <a:ext cx="3198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600" i="1" dirty="0">
                <a:solidFill>
                  <a:prstClr val="white"/>
                </a:solidFill>
                <a:latin typeface="Papyrus" panose="03070502060502030205" pitchFamily="66" charset="0"/>
              </a:rPr>
              <a:t>Et le généreux esprit de ton père ; </a:t>
            </a:r>
          </a:p>
        </p:txBody>
      </p:sp>
    </p:spTree>
    <p:extLst>
      <p:ext uri="{BB962C8B-B14F-4D97-AF65-F5344CB8AC3E}">
        <p14:creationId xmlns:p14="http://schemas.microsoft.com/office/powerpoint/2010/main" val="33843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66B302EC-DA3D-445B-BF60-90DAE6BFF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D22789-3AB1-40DD-A28A-CC693A4808D6}"/>
              </a:ext>
            </a:extLst>
          </p:cNvPr>
          <p:cNvSpPr txBox="1"/>
          <p:nvPr/>
        </p:nvSpPr>
        <p:spPr>
          <a:xfrm>
            <a:off x="4112123" y="5350213"/>
            <a:ext cx="396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600" i="1" dirty="0">
                <a:solidFill>
                  <a:prstClr val="white"/>
                </a:solidFill>
                <a:latin typeface="Papyrus" panose="03070502060502030205" pitchFamily="66" charset="0"/>
              </a:rPr>
              <a:t>Sois bon, sois fort, soit honnête, sois juste. </a:t>
            </a:r>
          </a:p>
        </p:txBody>
      </p:sp>
    </p:spTree>
    <p:extLst>
      <p:ext uri="{BB962C8B-B14F-4D97-AF65-F5344CB8AC3E}">
        <p14:creationId xmlns:p14="http://schemas.microsoft.com/office/powerpoint/2010/main" val="5618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818B81B2-9A3C-4D76-9695-39E034AA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EA14E3-C30C-4316-8E63-5B51A18E6135}"/>
              </a:ext>
            </a:extLst>
          </p:cNvPr>
          <p:cNvSpPr/>
          <p:nvPr/>
        </p:nvSpPr>
        <p:spPr>
          <a:xfrm>
            <a:off x="4251731" y="534144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600" i="1" dirty="0">
                <a:solidFill>
                  <a:prstClr val="white"/>
                </a:solidFill>
                <a:latin typeface="Papyrus" panose="03070502060502030205" pitchFamily="66" charset="0"/>
              </a:rPr>
              <a:t>Et reçois dans le baiser de ta grand-mère, </a:t>
            </a:r>
          </a:p>
        </p:txBody>
      </p:sp>
    </p:spTree>
    <p:extLst>
      <p:ext uri="{BB962C8B-B14F-4D97-AF65-F5344CB8AC3E}">
        <p14:creationId xmlns:p14="http://schemas.microsoft.com/office/powerpoint/2010/main" val="22987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98E67972-A2EE-439F-9349-02823B30F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9353BE-33C2-4C19-876A-11826E9879A6}"/>
              </a:ext>
            </a:extLst>
          </p:cNvPr>
          <p:cNvSpPr/>
          <p:nvPr/>
        </p:nvSpPr>
        <p:spPr>
          <a:xfrm>
            <a:off x="4551238" y="5339746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i="1" dirty="0">
                <a:solidFill>
                  <a:prstClr val="white"/>
                </a:solidFill>
                <a:latin typeface="Papyrus" panose="03070502060502030205" pitchFamily="66" charset="0"/>
              </a:rPr>
              <a:t>La bénédiction de ton grand-père ».</a:t>
            </a:r>
          </a:p>
          <a:p>
            <a:pPr lvl="0"/>
            <a:r>
              <a:rPr lang="fr-FR" sz="1600" i="1" dirty="0">
                <a:solidFill>
                  <a:prstClr val="white"/>
                </a:solidFill>
                <a:latin typeface="Papyrus" panose="03070502060502030205" pitchFamily="66" charset="0"/>
              </a:rPr>
              <a:t>			</a:t>
            </a:r>
            <a:r>
              <a:rPr lang="fr-FR" sz="900" i="1" dirty="0">
                <a:solidFill>
                  <a:prstClr val="white"/>
                </a:solidFill>
                <a:latin typeface="Papyrus" panose="03070502060502030205" pitchFamily="66" charset="0"/>
              </a:rPr>
              <a:t>Victor Hugo</a:t>
            </a:r>
          </a:p>
        </p:txBody>
      </p:sp>
    </p:spTree>
    <p:extLst>
      <p:ext uri="{BB962C8B-B14F-4D97-AF65-F5344CB8AC3E}">
        <p14:creationId xmlns:p14="http://schemas.microsoft.com/office/powerpoint/2010/main" val="13324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s, extérieur, nuageux, nature&#10;&#10;Description générée automatiquement">
            <a:extLst>
              <a:ext uri="{FF2B5EF4-FFF2-40B4-BE49-F238E27FC236}">
                <a16:creationId xmlns:a16="http://schemas.microsoft.com/office/drawing/2014/main" id="{9D9D2EDA-5175-49B7-B920-D65114283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084ED5-DBB1-47DE-A217-E430D156AB6B}"/>
              </a:ext>
            </a:extLst>
          </p:cNvPr>
          <p:cNvSpPr txBox="1"/>
          <p:nvPr/>
        </p:nvSpPr>
        <p:spPr>
          <a:xfrm>
            <a:off x="4572000" y="5252936"/>
            <a:ext cx="3461204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300" i="1" dirty="0">
                <a:solidFill>
                  <a:prstClr val="white"/>
                </a:solidFill>
                <a:latin typeface="Papyrus" panose="03070502060502030205" pitchFamily="66" charset="0"/>
              </a:rPr>
              <a:t>« Aie dans les veines le doux lait de ta mère, </a:t>
            </a:r>
          </a:p>
          <a:p>
            <a:pPr lvl="0"/>
            <a:r>
              <a:rPr lang="fr-FR" sz="1300" i="1" dirty="0">
                <a:solidFill>
                  <a:prstClr val="white"/>
                </a:solidFill>
                <a:latin typeface="Papyrus" panose="03070502060502030205" pitchFamily="66" charset="0"/>
              </a:rPr>
              <a:t>Et le généreux esprit de ton père ; </a:t>
            </a:r>
          </a:p>
          <a:p>
            <a:pPr lvl="0"/>
            <a:r>
              <a:rPr lang="fr-FR" sz="1300" i="1" dirty="0">
                <a:solidFill>
                  <a:prstClr val="white"/>
                </a:solidFill>
                <a:latin typeface="Papyrus" panose="03070502060502030205" pitchFamily="66" charset="0"/>
              </a:rPr>
              <a:t>Sois bon, sois fort, sois honnête, sois juste. </a:t>
            </a:r>
          </a:p>
          <a:p>
            <a:pPr lvl="0"/>
            <a:r>
              <a:rPr lang="fr-FR" sz="1300" i="1" dirty="0">
                <a:solidFill>
                  <a:prstClr val="white"/>
                </a:solidFill>
                <a:latin typeface="Papyrus" panose="03070502060502030205" pitchFamily="66" charset="0"/>
              </a:rPr>
              <a:t>Et reçois, dans le baiser de ta grand-mère, </a:t>
            </a:r>
          </a:p>
          <a:p>
            <a:pPr lvl="0"/>
            <a:r>
              <a:rPr lang="fr-FR" sz="1300" i="1" dirty="0">
                <a:solidFill>
                  <a:prstClr val="white"/>
                </a:solidFill>
                <a:latin typeface="Papyrus" panose="03070502060502030205" pitchFamily="66" charset="0"/>
              </a:rPr>
              <a:t>La bénédiction de ton grand-père. » </a:t>
            </a:r>
          </a:p>
          <a:p>
            <a:pPr lvl="0"/>
            <a:r>
              <a:rPr lang="fr-FR" sz="1400" i="1" dirty="0">
                <a:solidFill>
                  <a:prstClr val="white"/>
                </a:solidFill>
                <a:latin typeface="Papyrus" panose="03070502060502030205" pitchFamily="66" charset="0"/>
              </a:rPr>
              <a:t>		</a:t>
            </a:r>
            <a:r>
              <a:rPr lang="fr-FR" sz="900" i="1" dirty="0">
                <a:solidFill>
                  <a:prstClr val="white"/>
                </a:solidFill>
                <a:latin typeface="Papyrus" panose="03070502060502030205" pitchFamily="66" charset="0"/>
              </a:rPr>
              <a:t>                                 Victor Hugo</a:t>
            </a:r>
          </a:p>
        </p:txBody>
      </p:sp>
    </p:spTree>
    <p:extLst>
      <p:ext uri="{BB962C8B-B14F-4D97-AF65-F5344CB8AC3E}">
        <p14:creationId xmlns:p14="http://schemas.microsoft.com/office/powerpoint/2010/main" val="41451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</Words>
  <Application>Microsoft Office PowerPoint</Application>
  <PresentationFormat>Grand écran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Papyrus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 Mazurié</dc:creator>
  <cp:lastModifiedBy>Clément Mazurié</cp:lastModifiedBy>
  <cp:revision>3</cp:revision>
  <dcterms:created xsi:type="dcterms:W3CDTF">2020-02-18T14:14:11Z</dcterms:created>
  <dcterms:modified xsi:type="dcterms:W3CDTF">2020-02-18T14:33:36Z</dcterms:modified>
</cp:coreProperties>
</file>